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Query Languages for Data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50292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Designing Data Intensive Applications by Martin Kleppmann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 </a:t>
            </a:r>
            <a:r>
              <a:rPr lang="en-IN" dirty="0" smtClean="0"/>
              <a:t>querying(4)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For example, say the observations collection contains these two documents: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US" dirty="0"/>
              <a:t>The map function would called once for each document, resulting 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emit("1995-12", 3)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emit("1995-12", 4)</a:t>
            </a:r>
          </a:p>
          <a:p>
            <a:r>
              <a:rPr lang="en-US" dirty="0"/>
              <a:t>Subsequently, the reduce function would be called with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reduce("1995-12", [3, 4]), returning 7.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05000"/>
            <a:ext cx="50863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 </a:t>
            </a:r>
            <a:r>
              <a:rPr lang="en-IN" dirty="0" smtClean="0"/>
              <a:t>querying(5)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The map and reduce function are somewhat </a:t>
            </a:r>
            <a:r>
              <a:rPr lang="en-US" dirty="0">
                <a:solidFill>
                  <a:srgbClr val="FF0000"/>
                </a:solidFill>
              </a:rPr>
              <a:t>restricted</a:t>
            </a:r>
            <a:r>
              <a:rPr lang="en-US" dirty="0"/>
              <a:t> in what they are allowed to do</a:t>
            </a:r>
          </a:p>
          <a:p>
            <a:r>
              <a:rPr lang="en-US" dirty="0">
                <a:solidFill>
                  <a:srgbClr val="FF0000"/>
                </a:solidFill>
              </a:rPr>
              <a:t>Must be pure functions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use the data that is passed to them as input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cannot perform additional database queries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 not have any side-effects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Restrictions </a:t>
            </a:r>
            <a:r>
              <a:rPr lang="en-US" dirty="0">
                <a:solidFill>
                  <a:srgbClr val="FF0000"/>
                </a:solidFill>
              </a:rPr>
              <a:t>allow the database to run the functions anywhere, in any order, and re-run them on failure</a:t>
            </a:r>
          </a:p>
          <a:p>
            <a:endParaRPr lang="en-US" dirty="0"/>
          </a:p>
          <a:p>
            <a:r>
              <a:rPr lang="en-US" dirty="0"/>
              <a:t>However, they are nevertheless </a:t>
            </a:r>
            <a:r>
              <a:rPr lang="en-US" dirty="0">
                <a:solidFill>
                  <a:srgbClr val="FF0000"/>
                </a:solidFill>
              </a:rPr>
              <a:t>powerful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parse strings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call library functions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 calculations and more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45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 </a:t>
            </a:r>
            <a:r>
              <a:rPr lang="en-IN" dirty="0" smtClean="0"/>
              <a:t>querying(6)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MapReduce is a fairly low-level programming model for distributed execution on a cluster of machines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usability problem with MapReduce is need to write </a:t>
            </a:r>
            <a:r>
              <a:rPr lang="en-US" dirty="0">
                <a:solidFill>
                  <a:srgbClr val="FF0000"/>
                </a:solidFill>
              </a:rPr>
              <a:t>two carefully coordinated functions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</a:t>
            </a:r>
            <a:r>
              <a:rPr lang="en-US" dirty="0">
                <a:solidFill>
                  <a:srgbClr val="FF0000"/>
                </a:solidFill>
              </a:rPr>
              <a:t>harder</a:t>
            </a:r>
            <a:r>
              <a:rPr lang="en-US" dirty="0"/>
              <a:t> than writing a single query</a:t>
            </a:r>
          </a:p>
          <a:p>
            <a:endParaRPr lang="en-US" dirty="0"/>
          </a:p>
          <a:p>
            <a:r>
              <a:rPr lang="en-US" dirty="0"/>
              <a:t>Higher-level query languages like SQL can be implemented as a pipeline of MapReduce operations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declarative query language offers more opportunities for a query optimizer to improve the performance of a query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MongoDB added support for a declarative query language called aggregation pipeline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aggregation pipeline language’s expressiveness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similar to </a:t>
            </a:r>
            <a:r>
              <a:rPr lang="en-US" dirty="0" smtClean="0"/>
              <a:t>a </a:t>
            </a:r>
            <a:r>
              <a:rPr lang="en-US" dirty="0"/>
              <a:t>subset of SQL,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but it </a:t>
            </a:r>
            <a:r>
              <a:rPr lang="en-US" dirty="0"/>
              <a:t>uses a JSON-based syntax rather than  </a:t>
            </a:r>
            <a:r>
              <a:rPr lang="en-US" dirty="0" smtClean="0"/>
              <a:t>SQL’s </a:t>
            </a:r>
            <a:r>
              <a:rPr lang="en-US" dirty="0"/>
              <a:t>English-sentence-style syntax</a:t>
            </a:r>
          </a:p>
          <a:p>
            <a:endParaRPr lang="en-US" smtClean="0">
              <a:solidFill>
                <a:srgbClr val="FF0000"/>
              </a:solidFill>
            </a:endParaRPr>
          </a:p>
          <a:p>
            <a:r>
              <a:rPr lang="en-US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moral of the story is that a NoSQL system may find itself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accidentally </a:t>
            </a:r>
            <a:r>
              <a:rPr lang="en-US" dirty="0">
                <a:solidFill>
                  <a:srgbClr val="FF0000"/>
                </a:solidFill>
              </a:rPr>
              <a:t>reinventing SQL, albeit in disguise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873" y="4352925"/>
            <a:ext cx="43338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 Languages for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Common ways of querying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Declarative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Imperative code</a:t>
            </a:r>
          </a:p>
          <a:p>
            <a:endParaRPr lang="en-US" dirty="0"/>
          </a:p>
          <a:p>
            <a:r>
              <a:rPr lang="en-US" dirty="0"/>
              <a:t>When the relational model was introduced, it included a new way of querying data: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SQL is a declarative query </a:t>
            </a:r>
            <a:r>
              <a:rPr lang="en-US" dirty="0" smtClean="0">
                <a:solidFill>
                  <a:srgbClr val="FF0000"/>
                </a:solidFill>
              </a:rPr>
              <a:t>language</a:t>
            </a:r>
          </a:p>
          <a:p>
            <a:pPr lvl="1"/>
            <a:endParaRPr lang="en-US" dirty="0"/>
          </a:p>
          <a:p>
            <a:r>
              <a:rPr lang="en-US" dirty="0"/>
              <a:t>whereas </a:t>
            </a:r>
            <a:r>
              <a:rPr lang="en-US" dirty="0" smtClean="0"/>
              <a:t>IBM IMS </a:t>
            </a:r>
            <a:r>
              <a:rPr lang="en-US" dirty="0"/>
              <a:t>and CODASYL queried the database using imperative code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Imperative code vs Declarative queries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Many commonly-used programming languages are imperative</a:t>
            </a:r>
            <a:r>
              <a:rPr lang="en-US" dirty="0"/>
              <a:t>. </a:t>
            </a:r>
          </a:p>
          <a:p>
            <a:r>
              <a:rPr lang="en-US" dirty="0" smtClean="0"/>
              <a:t>For </a:t>
            </a:r>
            <a:r>
              <a:rPr lang="en-US" dirty="0"/>
              <a:t>example, following code retrieves the sharks from the list of animals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In the relational algebra, you would instead write: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1400" dirty="0" smtClean="0"/>
              <a:t>where </a:t>
            </a:r>
            <a:r>
              <a:rPr lang="en-US" sz="1400" dirty="0"/>
              <a:t>σ </a:t>
            </a:r>
            <a:r>
              <a:rPr lang="en-US" sz="1400" dirty="0" smtClean="0"/>
              <a:t> </a:t>
            </a:r>
            <a:r>
              <a:rPr lang="en-US" sz="1400" dirty="0"/>
              <a:t>is the selection operator, returning only those </a:t>
            </a:r>
            <a:r>
              <a:rPr lang="en-US" sz="1400" dirty="0" smtClean="0"/>
              <a:t>animals that </a:t>
            </a:r>
            <a:r>
              <a:rPr lang="en-US" sz="1400" dirty="0"/>
              <a:t>match the condition family = “Sharks</a:t>
            </a:r>
            <a:r>
              <a:rPr lang="en-US" sz="1400" dirty="0" smtClean="0"/>
              <a:t>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When </a:t>
            </a:r>
            <a:r>
              <a:rPr lang="en-US" dirty="0"/>
              <a:t>SQL was defined, it followed the structure of the relational algebra fairly closely: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349396"/>
            <a:ext cx="3686175" cy="158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191000"/>
            <a:ext cx="3248025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715000"/>
            <a:ext cx="41052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Imperative code vs Declarative </a:t>
            </a:r>
            <a:r>
              <a:rPr lang="en-IN" dirty="0" smtClean="0"/>
              <a:t>queries(2)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smtClean="0"/>
              <a:t>Imperative </a:t>
            </a:r>
            <a:r>
              <a:rPr lang="en-US" dirty="0"/>
              <a:t>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instructs the computer to perform certain operations in a certain order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stepping through the code, line by line,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evaluating conditions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updating variables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and deciding whether to go around the loop one more time</a:t>
            </a:r>
          </a:p>
          <a:p>
            <a:endParaRPr lang="en-US" dirty="0"/>
          </a:p>
          <a:p>
            <a:r>
              <a:rPr lang="en-US" dirty="0"/>
              <a:t>In a declarative query language, like SQL or relational algebra,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specify the pattern of the data is needed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conditions the results must meet,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how </a:t>
            </a:r>
            <a:r>
              <a:rPr lang="en-US" dirty="0">
                <a:solidFill>
                  <a:srgbClr val="FF0000"/>
                </a:solidFill>
              </a:rPr>
              <a:t>you want it to be transformed  </a:t>
            </a:r>
            <a:r>
              <a:rPr lang="en-US" dirty="0" smtClean="0">
                <a:solidFill>
                  <a:srgbClr val="FF0000"/>
                </a:solidFill>
              </a:rPr>
              <a:t>e.g</a:t>
            </a:r>
            <a:r>
              <a:rPr lang="en-US" dirty="0">
                <a:solidFill>
                  <a:srgbClr val="FF0000"/>
                </a:solidFill>
              </a:rPr>
              <a:t>. sorted, grouped and </a:t>
            </a:r>
            <a:r>
              <a:rPr lang="en-US" dirty="0" smtClean="0">
                <a:solidFill>
                  <a:srgbClr val="FF0000"/>
                </a:solidFill>
              </a:rPr>
              <a:t>aggregated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but not how to achieve that goal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Up to the database system’s query optimizer to decide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/>
              <a:t>which indexes and which join methods to use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/>
              <a:t>in which order to execute various parts of the query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Imperative </a:t>
            </a:r>
            <a:r>
              <a:rPr lang="en-IN" dirty="0"/>
              <a:t>code vs Declarative </a:t>
            </a:r>
            <a:r>
              <a:rPr lang="en-IN" dirty="0" smtClean="0"/>
              <a:t>queries(3)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declarative query language is attractive because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typically </a:t>
            </a:r>
            <a:r>
              <a:rPr lang="en-US" dirty="0">
                <a:solidFill>
                  <a:srgbClr val="FF0000"/>
                </a:solidFill>
              </a:rPr>
              <a:t>more concise and easier </a:t>
            </a:r>
            <a:r>
              <a:rPr lang="en-US" dirty="0"/>
              <a:t>to work with than an imperative API</a:t>
            </a:r>
          </a:p>
          <a:p>
            <a:r>
              <a:rPr lang="en-US" dirty="0"/>
              <a:t>More importantly, it also </a:t>
            </a:r>
            <a:r>
              <a:rPr lang="en-US" dirty="0">
                <a:solidFill>
                  <a:srgbClr val="FF0000"/>
                </a:solidFill>
              </a:rPr>
              <a:t>hides implementation details </a:t>
            </a:r>
            <a:r>
              <a:rPr lang="en-US" dirty="0"/>
              <a:t>of the database engine</a:t>
            </a:r>
          </a:p>
          <a:p>
            <a:pPr lvl="1"/>
            <a:r>
              <a:rPr lang="en-US" dirty="0"/>
              <a:t>makes it possible for the database system to introduce </a:t>
            </a:r>
            <a:r>
              <a:rPr lang="en-US" dirty="0">
                <a:solidFill>
                  <a:srgbClr val="FF0000"/>
                </a:solidFill>
              </a:rPr>
              <a:t>performance improvements without requiring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any </a:t>
            </a:r>
            <a:r>
              <a:rPr lang="en-US" dirty="0">
                <a:solidFill>
                  <a:srgbClr val="FF0000"/>
                </a:solidFill>
              </a:rPr>
              <a:t>changes to queries</a:t>
            </a:r>
          </a:p>
          <a:p>
            <a:endParaRPr lang="en-US" dirty="0"/>
          </a:p>
          <a:p>
            <a:r>
              <a:rPr lang="en-US" dirty="0" smtClean="0"/>
              <a:t>For </a:t>
            </a:r>
            <a:r>
              <a:rPr lang="en-US" dirty="0"/>
              <a:t>example, in the imperative code, the list of animals appears in a particular order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database wants to reclaim unused disk space behind the scenes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it might need to move records around, changing the order in which the animals appear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not be done by the database safely with </a:t>
            </a:r>
            <a:r>
              <a:rPr lang="en-US" dirty="0" smtClean="0"/>
              <a:t>imperative code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SQL doesn’t guarantee any particular ordering, and so it doesn’t mind if the order changes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if the query is written as imperative code, the database can never be sure whether the code is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relying </a:t>
            </a:r>
            <a:r>
              <a:rPr lang="en-US" dirty="0"/>
              <a:t>on the ordering or not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fact that SQL is more limited in functionality gives the database much more room for automatic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optimizations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Imperative code vs Declarative </a:t>
            </a:r>
            <a:r>
              <a:rPr lang="en-IN" dirty="0" smtClean="0"/>
              <a:t>queries(4)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Today, CPUs are getting faster by adding more </a:t>
            </a:r>
            <a:r>
              <a:rPr lang="en-US" dirty="0" smtClean="0"/>
              <a:t>cores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not </a:t>
            </a:r>
            <a:r>
              <a:rPr lang="en-US" dirty="0"/>
              <a:t>by running at significantly higher clock speeds than </a:t>
            </a:r>
            <a:r>
              <a:rPr lang="en-US" dirty="0" smtClean="0"/>
              <a:t>before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Imperative </a:t>
            </a:r>
            <a:r>
              <a:rPr lang="en-US" dirty="0">
                <a:solidFill>
                  <a:srgbClr val="FF0000"/>
                </a:solidFill>
              </a:rPr>
              <a:t>code is very hard to parallelize across multiple cores and multiple machines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it specifies instructions that must be performed in a particular order</a:t>
            </a:r>
          </a:p>
          <a:p>
            <a:endParaRPr lang="en-IN" dirty="0" smtClean="0"/>
          </a:p>
          <a:p>
            <a:r>
              <a:rPr lang="en-US" dirty="0">
                <a:solidFill>
                  <a:srgbClr val="FF0000"/>
                </a:solidFill>
              </a:rPr>
              <a:t>Declarative languages often lend themselves to parallel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specify only the pattern of the results, but not the algorithm that is used to determine the </a:t>
            </a:r>
            <a:r>
              <a:rPr lang="en-US" dirty="0" smtClean="0"/>
              <a:t>results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database </a:t>
            </a:r>
            <a:r>
              <a:rPr lang="en-US" dirty="0"/>
              <a:t>is free to use a parallel implementation of the query language, if appropriate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 querying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Programming </a:t>
            </a:r>
            <a:r>
              <a:rPr lang="en-US" dirty="0">
                <a:solidFill>
                  <a:srgbClr val="FF0000"/>
                </a:solidFill>
              </a:rPr>
              <a:t>model for processing large amounts of data in bulk across many </a:t>
            </a:r>
            <a:r>
              <a:rPr lang="en-US" dirty="0" smtClean="0">
                <a:solidFill>
                  <a:srgbClr val="FF0000"/>
                </a:solidFill>
              </a:rPr>
              <a:t>machines,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popularized </a:t>
            </a:r>
            <a:r>
              <a:rPr lang="en-US" dirty="0"/>
              <a:t>by </a:t>
            </a:r>
            <a:r>
              <a:rPr lang="en-US" dirty="0" smtClean="0"/>
              <a:t>Google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A limited form of MapReduce is supported by some NoSQL data </a:t>
            </a:r>
            <a:r>
              <a:rPr lang="en-US" dirty="0" smtClean="0"/>
              <a:t>stores MongoDB </a:t>
            </a:r>
            <a:r>
              <a:rPr lang="en-US" dirty="0"/>
              <a:t>and </a:t>
            </a:r>
            <a:r>
              <a:rPr lang="en-US" dirty="0" err="1"/>
              <a:t>CouchDB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a mechanism for performing read-only queries across many documents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MapReduce is neither a declarative query language, nor a fully imperative query </a:t>
            </a:r>
            <a:r>
              <a:rPr lang="en-US" dirty="0" smtClean="0">
                <a:solidFill>
                  <a:srgbClr val="FF0000"/>
                </a:solidFill>
              </a:rPr>
              <a:t>API, but </a:t>
            </a:r>
            <a:r>
              <a:rPr lang="en-US" dirty="0">
                <a:solidFill>
                  <a:srgbClr val="FF0000"/>
                </a:solidFill>
              </a:rPr>
              <a:t>somewhere in </a:t>
            </a:r>
            <a:r>
              <a:rPr lang="en-US" dirty="0" smtClean="0">
                <a:solidFill>
                  <a:srgbClr val="FF0000"/>
                </a:solidFill>
              </a:rPr>
              <a:t>between!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logic of the query is </a:t>
            </a:r>
            <a:r>
              <a:rPr lang="en-US" dirty="0" smtClean="0"/>
              <a:t>expressed  </a:t>
            </a:r>
            <a:r>
              <a:rPr lang="en-US" dirty="0"/>
              <a:t>with snippets of code, which are called repeatedly by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processing </a:t>
            </a:r>
            <a:r>
              <a:rPr lang="en-US" dirty="0"/>
              <a:t>framework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based on the map (also known as collect) and reduce (also known as fold or inject) functions that exist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in </a:t>
            </a:r>
            <a:r>
              <a:rPr lang="en-US" dirty="0"/>
              <a:t>many functional programming languages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 </a:t>
            </a:r>
            <a:r>
              <a:rPr lang="en-IN" dirty="0" smtClean="0"/>
              <a:t>querying(2)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For example, imagine you are a marine biologist, and you add an observation record to your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database </a:t>
            </a:r>
            <a:r>
              <a:rPr lang="en-US" dirty="0"/>
              <a:t>every time you see animals in the ocean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Now you want to generate a report saying how many sharks have been sighted per month</a:t>
            </a:r>
          </a:p>
          <a:p>
            <a:endParaRPr lang="en-US" dirty="0"/>
          </a:p>
          <a:p>
            <a:r>
              <a:rPr lang="en-US" dirty="0"/>
              <a:t>In PostgreSQL you might express that query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query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 filters the observations to only show species in the Sharks family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groups the observations by the calendar month in which they occurred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finally adds up the number of animals seen in all observations in that month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0" y="3386137"/>
            <a:ext cx="6102350" cy="133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 </a:t>
            </a:r>
            <a:r>
              <a:rPr lang="en-IN" dirty="0" smtClean="0"/>
              <a:t>querying(3)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same can be expressed with MongoDB’s MapReduce feature as follows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6088063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63" y="2224088"/>
            <a:ext cx="59245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3212</TotalTime>
  <Words>979</Words>
  <Application>Microsoft Office PowerPoint</Application>
  <PresentationFormat>Widescreen</PresentationFormat>
  <Paragraphs>138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Query Languages for Data</vt:lpstr>
      <vt:lpstr>Query Languages for Data</vt:lpstr>
      <vt:lpstr>Imperative code vs Declarative queries</vt:lpstr>
      <vt:lpstr>Imperative code vs Declarative queries(2)</vt:lpstr>
      <vt:lpstr>Imperative code vs Declarative queries(3)</vt:lpstr>
      <vt:lpstr>Imperative code vs Declarative queries(4)</vt:lpstr>
      <vt:lpstr>MapReduce querying</vt:lpstr>
      <vt:lpstr>MapReduce querying(2)</vt:lpstr>
      <vt:lpstr>MapReduce querying(3)</vt:lpstr>
      <vt:lpstr>MapReduce querying(4)</vt:lpstr>
      <vt:lpstr>MapReduce querying(5)</vt:lpstr>
      <vt:lpstr>MapReduce querying(6)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256</cp:revision>
  <dcterms:created xsi:type="dcterms:W3CDTF">2018-10-16T06:13:57Z</dcterms:created>
  <dcterms:modified xsi:type="dcterms:W3CDTF">2023-06-02T10:33:55Z</dcterms:modified>
</cp:coreProperties>
</file>